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9" r:id="rId2"/>
    <p:sldId id="286" r:id="rId3"/>
    <p:sldId id="715" r:id="rId4"/>
    <p:sldId id="742" r:id="rId5"/>
    <p:sldId id="743" r:id="rId6"/>
    <p:sldId id="731" r:id="rId7"/>
    <p:sldId id="718" r:id="rId8"/>
    <p:sldId id="728" r:id="rId9"/>
    <p:sldId id="736" r:id="rId10"/>
    <p:sldId id="744" r:id="rId11"/>
    <p:sldId id="738" r:id="rId12"/>
    <p:sldId id="745" r:id="rId13"/>
    <p:sldId id="740" r:id="rId14"/>
    <p:sldId id="297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FF"/>
    <a:srgbClr val="376092"/>
    <a:srgbClr val="FFFF00"/>
    <a:srgbClr val="0033CC"/>
    <a:srgbClr val="FFD1FF"/>
    <a:srgbClr val="FF99FF"/>
    <a:srgbClr val="CCFFCC"/>
    <a:srgbClr val="F1FDFD"/>
    <a:srgbClr val="D6FAF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1" d="100"/>
          <a:sy n="101" d="100"/>
        </p:scale>
        <p:origin x="138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78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生死流轉之根本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(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78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生死流轉之根本（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78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41EF842-623F-DEBE-2999-ECB792637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560329"/>
            <a:ext cx="11972544" cy="573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16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D67841D9-803D-045B-34C1-04330E73B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609206"/>
            <a:ext cx="11488753" cy="563958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9D80AFE-2FEF-2958-7DCD-B5BC062BB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304" y="1184801"/>
            <a:ext cx="2095792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53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61E2042-BFBF-5A43-5620-961F486BA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" y="458004"/>
            <a:ext cx="11670792" cy="606661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C88F6FAA-0E5E-46E1-152F-1B0A5A198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319" y="3998475"/>
            <a:ext cx="992263" cy="33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8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1D58789-AA51-B359-A886-45D6E43E7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597" y="1766655"/>
            <a:ext cx="10602805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9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生死流轉之根本（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65C2794F-6020-443E-1A5E-E937924A8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898" y="569495"/>
            <a:ext cx="10134706" cy="577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4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7C3CF92-09C4-ADA3-D790-362521A34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" y="440841"/>
            <a:ext cx="11862816" cy="5996409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23ADE4EE-12F1-80A5-0C5A-CA38F267F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672" y="4991027"/>
            <a:ext cx="7955057" cy="95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79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0E917B-4569-9F8E-C025-94C25048D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82231"/>
            <a:ext cx="11908536" cy="60360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1EDB87C-2598-6499-8099-93335DF5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888" y="1555970"/>
            <a:ext cx="8526541" cy="43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9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9FB725B9-0D7E-4F3B-665B-71DA777A6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6772"/>
            <a:ext cx="12192000" cy="5824455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53163CE3-3978-88E3-F4F8-419E63150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346" y="1342039"/>
            <a:ext cx="3915893" cy="43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62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C3EA507-B0D7-42B8-D2D5-02A7517AF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712"/>
            <a:ext cx="12192000" cy="60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83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D0F01139-A6F5-6FBF-A0A9-6B8C21711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1320"/>
            <a:ext cx="12192000" cy="539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17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43E4629-3F5C-BA84-4AD4-523F985CF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779" y="527493"/>
            <a:ext cx="6342442" cy="551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113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51205</TotalTime>
  <Words>96</Words>
  <Application>Microsoft Office PowerPoint</Application>
  <PresentationFormat>寬螢幕</PresentationFormat>
  <Paragraphs>20</Paragraphs>
  <Slides>14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1513</cp:revision>
  <dcterms:created xsi:type="dcterms:W3CDTF">2023-08-17T10:12:34Z</dcterms:created>
  <dcterms:modified xsi:type="dcterms:W3CDTF">2025-02-13T03:37:00Z</dcterms:modified>
</cp:coreProperties>
</file>

<file path=docProps/thumbnail.jpeg>
</file>